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ijD1UhMSsO+16VnsYZE8puBdVT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034CEC-9372-F72F-8D46-32D60D3790B1}" v="2" dt="2025-09-26T13:00:34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raya Salazar" userId="S::soraya.salazar@kibernumacademy.com::fdf00a5c-f577-43dc-8064-9968cad83607" providerId="AD" clId="Web-{F1034CEC-9372-F72F-8D46-32D60D3790B1}"/>
    <pc:docChg chg="modSld">
      <pc:chgData name="Soraya Salazar" userId="S::soraya.salazar@kibernumacademy.com::fdf00a5c-f577-43dc-8064-9968cad83607" providerId="AD" clId="Web-{F1034CEC-9372-F72F-8D46-32D60D3790B1}" dt="2025-09-26T13:00:34.808" v="0" actId="20577"/>
      <pc:docMkLst>
        <pc:docMk/>
      </pc:docMkLst>
      <pc:sldChg chg="modSp">
        <pc:chgData name="Soraya Salazar" userId="S::soraya.salazar@kibernumacademy.com::fdf00a5c-f577-43dc-8064-9968cad83607" providerId="AD" clId="Web-{F1034CEC-9372-F72F-8D46-32D60D3790B1}" dt="2025-09-26T13:00:34.808" v="0" actId="20577"/>
        <pc:sldMkLst>
          <pc:docMk/>
          <pc:sldMk cId="0" sldId="256"/>
        </pc:sldMkLst>
        <pc:spChg chg="mod">
          <ac:chgData name="Soraya Salazar" userId="S::soraya.salazar@kibernumacademy.com::fdf00a5c-f577-43dc-8064-9968cad83607" providerId="AD" clId="Web-{F1034CEC-9372-F72F-8D46-32D60D3790B1}" dt="2025-09-26T13:00:34.808" v="0" actId="20577"/>
          <ac:spMkLst>
            <pc:docMk/>
            <pc:sldMk cId="0" sldId="256"/>
            <ac:spMk id="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descr="Un conjunto de letras negras en un fondo blanco&#10;&#10;Descripción generada automáticamente con confianza m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7941"/>
            <a:ext cx="12192000" cy="70377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3906982" y="3257006"/>
            <a:ext cx="7102763" cy="2047637"/>
          </a:xfrm>
          <a:prstGeom prst="roundRect">
            <a:avLst>
              <a:gd name="adj" fmla="val 7874"/>
            </a:avLst>
          </a:prstGeom>
          <a:solidFill>
            <a:schemeClr val="dk1">
              <a:alpha val="75294"/>
            </a:schemeClr>
          </a:solidFill>
          <a:ln>
            <a:noFill/>
          </a:ln>
        </p:spPr>
        <p:txBody>
          <a:bodyPr spcFirstLastPara="1" wrap="square" lIns="91425" tIns="45700" rIns="540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4169525" y="3123426"/>
            <a:ext cx="6757093" cy="19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Presentación de la sesión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108588" y="2792298"/>
            <a:ext cx="702277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Análisis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Exploratorio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Programación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Estadística</a:t>
            </a:r>
            <a:endParaRPr sz="1800" b="0" i="0" u="none" strike="noStrike" cap="none" dirty="0" err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/>
          <p:nvPr/>
        </p:nvSpPr>
        <p:spPr>
          <a:xfrm>
            <a:off x="4138384" y="1954130"/>
            <a:ext cx="8472500" cy="2382886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653183" y="475023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¡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Consejos para el éxito!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4596567" y="2196555"/>
            <a:ext cx="70412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Practica, practica y practica…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te sientas frustrado ni sientas que no sirves para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ésto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la partida siempre cuesta un poco más.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84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Siéntete parte de la comunidad, comparte.</a:t>
            </a: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807866" y="1604297"/>
            <a:ext cx="2929631" cy="4130678"/>
          </a:xfrm>
          <a:prstGeom prst="roundRect">
            <a:avLst>
              <a:gd name="adj" fmla="val 2971"/>
            </a:avLst>
          </a:prstGeom>
          <a:solidFill>
            <a:schemeClr val="lt1"/>
          </a:solidFill>
          <a:ln w="38100" cap="flat" cmpd="sng">
            <a:solidFill>
              <a:srgbClr val="92D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9" descr="Arnold Schwarzenegger: The Celebrity Apprentice Host - NBC.co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30" y="1771219"/>
            <a:ext cx="2694618" cy="274870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1" name="Google Shape;171;p9"/>
          <p:cNvSpPr/>
          <p:nvPr/>
        </p:nvSpPr>
        <p:spPr>
          <a:xfrm>
            <a:off x="807866" y="4611829"/>
            <a:ext cx="2929631" cy="1215048"/>
          </a:xfrm>
          <a:prstGeom prst="roundRect">
            <a:avLst>
              <a:gd name="adj" fmla="val 2971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 w="9525" cap="flat" cmpd="sng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890685" y="4611829"/>
            <a:ext cx="2748708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50000"/>
              </a:lnSpc>
              <a:buSzPts val="1600"/>
            </a:pPr>
            <a:r>
              <a:rPr lang="es-CL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“Tu FUTURO se decide por lo que haces HOY, </a:t>
            </a:r>
            <a:endParaRPr lang="es-CL" sz="1600" dirty="0">
              <a:solidFill>
                <a:schemeClr val="lt1"/>
              </a:solidFill>
            </a:endParaRPr>
          </a:p>
          <a:p>
            <a:pPr marL="0" marR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s-CL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MAÑANA”</a:t>
            </a:r>
            <a:endParaRPr lang="es-CL"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84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lang="es-CL"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0" descr="Patrón de fon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/>
          <p:nvPr/>
        </p:nvSpPr>
        <p:spPr>
          <a:xfrm>
            <a:off x="-585177" y="3057041"/>
            <a:ext cx="7270376" cy="1045333"/>
          </a:xfrm>
          <a:prstGeom prst="roundRect">
            <a:avLst>
              <a:gd name="adj" fmla="val 9640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8C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2393155" y="2835053"/>
            <a:ext cx="4446644" cy="148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Dudas y consultas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/>
          <p:nvPr/>
        </p:nvSpPr>
        <p:spPr>
          <a:xfrm>
            <a:off x="704850" y="2786424"/>
            <a:ext cx="10782300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838200" y="183390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Repaso y Activación de Conceptos: </a:t>
            </a:r>
            <a:br>
              <a:rPr lang="es-CL" sz="3600" dirty="0">
                <a:latin typeface="Arial"/>
                <a:ea typeface="Arial"/>
                <a:cs typeface="Arial"/>
              </a:rPr>
            </a:br>
            <a:br>
              <a:rPr lang="es-CL" sz="3600" dirty="0">
                <a:latin typeface="Arial"/>
                <a:ea typeface="Arial"/>
                <a:cs typeface="Arial"/>
              </a:rPr>
            </a:br>
            <a:r>
              <a:rPr lang="es-CL" sz="36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“Preparándonos para avanzar”</a:t>
            </a:r>
            <a:endParaRPr lang="es-CL" sz="36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757382" y="3400280"/>
            <a:ext cx="7774334" cy="2428604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924021" y="4260659"/>
            <a:ext cx="716175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Explicar los conceptos de correlación y regresión lineal para la caracterización de un conjunto de datos de una población.</a:t>
            </a:r>
            <a:endParaRPr lang="es-CL"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57382" y="1391415"/>
            <a:ext cx="7774335" cy="932997"/>
          </a:xfrm>
          <a:prstGeom prst="roundRect">
            <a:avLst>
              <a:gd name="adj" fmla="val 4466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924021" y="1459221"/>
            <a:ext cx="7074670" cy="75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Regresiones Lineales Múltiples</a:t>
            </a:r>
            <a:endParaRPr lang="es-CL"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-262704" y="441923"/>
            <a:ext cx="5293474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Título de la sesión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-150094" y="2392218"/>
            <a:ext cx="4368281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Aprendizajes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1017556" y="2333286"/>
            <a:ext cx="5948218" cy="286168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63" y="3122185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/>
          <p:nvPr/>
        </p:nvSpPr>
        <p:spPr>
          <a:xfrm>
            <a:off x="1146404" y="2333286"/>
            <a:ext cx="6031345" cy="2994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Regresiones Lineales Múltiples.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Reforzar y profundizar conceptos (asincrónico).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63" y="3657857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439260" y="1112363"/>
            <a:ext cx="3975723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Temáticas</a:t>
            </a:r>
            <a:endParaRPr lang="es-CL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6317819" y="-1933211"/>
            <a:ext cx="4553382" cy="7365792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4"/>
          <p:cNvGrpSpPr/>
          <p:nvPr/>
        </p:nvGrpSpPr>
        <p:grpSpPr>
          <a:xfrm>
            <a:off x="1078806" y="1749685"/>
            <a:ext cx="3524500" cy="3630571"/>
            <a:chOff x="842747" y="90401"/>
            <a:chExt cx="3524500" cy="3630571"/>
          </a:xfrm>
        </p:grpSpPr>
        <p:sp>
          <p:nvSpPr>
            <p:cNvPr id="124" name="Google Shape;124;p4"/>
            <p:cNvSpPr/>
            <p:nvPr/>
          </p:nvSpPr>
          <p:spPr>
            <a:xfrm>
              <a:off x="842747" y="90401"/>
              <a:ext cx="3524500" cy="352450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5" r="-24994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 txBox="1"/>
            <p:nvPr/>
          </p:nvSpPr>
          <p:spPr>
            <a:xfrm>
              <a:off x="3413435" y="3516041"/>
              <a:ext cx="97637" cy="204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" name="Google Shape;12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1761820"/>
            <a:ext cx="322811" cy="322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151" y="3031957"/>
            <a:ext cx="322811" cy="322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6578869" y="1761820"/>
            <a:ext cx="3949794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Sincrónicas (3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hrs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Regresiones Lineales Múltiples</a:t>
            </a:r>
            <a:endParaRPr lang="es-CL" dirty="0">
              <a:solidFill>
                <a:schemeClr val="lt1"/>
              </a:solidFill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Sesión Asincrónicas (1 </a:t>
            </a:r>
            <a:r>
              <a:rPr lang="es-CL" sz="2000" b="1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</a:t>
            </a:r>
            <a:r>
              <a:rPr lang="es-CL" sz="2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Reforzamiento de conceptos.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83657" y="424325"/>
            <a:ext cx="4476905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Estructura de la Sesión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64777" y="3056201"/>
            <a:ext cx="2717918" cy="160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6629" y="3857392"/>
            <a:ext cx="2717918" cy="160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6629" y="1959429"/>
            <a:ext cx="2717918" cy="1602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/>
          <p:nvPr/>
        </p:nvSpPr>
        <p:spPr>
          <a:xfrm>
            <a:off x="800944" y="-433052"/>
            <a:ext cx="5111525" cy="7195126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8751F"/>
              </a:gs>
              <a:gs pos="50000">
                <a:srgbClr val="81AB2C"/>
              </a:gs>
              <a:gs pos="100000">
                <a:srgbClr val="9BCC3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 txBox="1"/>
          <p:nvPr/>
        </p:nvSpPr>
        <p:spPr>
          <a:xfrm>
            <a:off x="6039374" y="655781"/>
            <a:ext cx="534906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Regresiones Lineales Múltiples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1256874" y="1129803"/>
            <a:ext cx="4719000" cy="5324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“Regresiones Lineales Múltiples.pptx”</a:t>
            </a:r>
            <a:endParaRPr lang="es-CL" dirty="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“Selección del Modelo.pptx”</a:t>
            </a:r>
            <a:endParaRPr lang="es-CL" dirty="0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 Variables Categóricas.pptx”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“Regresiones Lineales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Múltiples.ipynb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 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Actividad:</a:t>
            </a:r>
            <a:endParaRPr lang="es-CL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“Actividad Millas por Galón (múltiple).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pptx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>
              <a:solidFill>
                <a:schemeClr val="lt1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AutoNum type="arabicPeriod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“Autoevaluación Millas por </a:t>
            </a:r>
            <a:r>
              <a:rPr lang="es-CL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Galón múltiple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.xlsx”</a:t>
            </a: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2605" y="2107475"/>
            <a:ext cx="2411551" cy="134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3767" y="3988180"/>
            <a:ext cx="2383642" cy="134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95253" y="3164511"/>
            <a:ext cx="2456965" cy="138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/>
          <p:nvPr/>
        </p:nvSpPr>
        <p:spPr>
          <a:xfrm>
            <a:off x="3922145" y="2041235"/>
            <a:ext cx="8703965" cy="2715491"/>
          </a:xfrm>
          <a:prstGeom prst="roundRect">
            <a:avLst>
              <a:gd name="adj" fmla="val 2778"/>
            </a:avLst>
          </a:prstGeom>
          <a:gradFill>
            <a:gsLst>
              <a:gs pos="0">
                <a:srgbClr val="547D28"/>
              </a:gs>
              <a:gs pos="50000">
                <a:srgbClr val="7AB539"/>
              </a:gs>
              <a:gs pos="100000">
                <a:srgbClr val="92D946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697427" y="891293"/>
            <a:ext cx="4626122" cy="1008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L" sz="3200" b="0" i="0" u="none" strike="noStrike" cap="none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2. Desafío Sesión</a:t>
            </a:r>
            <a:endParaRPr lang="es-CL" sz="3200" b="0" i="0" u="none" strike="noStrike" cap="none" dirty="0">
              <a:solidFill>
                <a:srgbClr val="75707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4785970" y="2666341"/>
            <a:ext cx="4719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Actividad (asincrónica):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“Variables </a:t>
            </a:r>
            <a:r>
              <a:rPr lang="es-CL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Categóricas.ipynb</a:t>
            </a:r>
            <a:r>
              <a:rPr lang="es-CL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lang="es-CL"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</a:endParaRPr>
          </a:p>
          <a:p>
            <a:pPr marL="285750" marR="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s-CL"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930564" y="328381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L" sz="320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Cierre de la Sesión</a:t>
            </a:r>
            <a:endParaRPr lang="es-CL" sz="3200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838200" y="254069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Recapitulación y Reflexión: </a:t>
            </a:r>
            <a:br>
              <a:rPr lang="es-CL" dirty="0"/>
            </a:br>
            <a:br>
              <a:rPr lang="es-CL" dirty="0"/>
            </a:br>
            <a:r>
              <a:rPr lang="es-CL" sz="32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“Lo que hemos aprendido hoy”</a:t>
            </a:r>
            <a:endParaRPr lang="es-CL" sz="32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Panorámica</PresentationFormat>
  <Paragraphs>49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Presentación de la sesión</vt:lpstr>
      <vt:lpstr>Repaso y Activación de Conceptos:   “Preparándonos para avanzar”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Cierre de la Sesión</vt:lpstr>
      <vt:lpstr>Recapitulación y Reflexión:   “Lo que hemos aprendido hoy”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la sesión</dc:title>
  <dc:creator>Kibernum</dc:creator>
  <cp:lastModifiedBy>Diseño ITA</cp:lastModifiedBy>
  <cp:revision>32</cp:revision>
  <dcterms:created xsi:type="dcterms:W3CDTF">2023-01-03T12:28:26Z</dcterms:created>
  <dcterms:modified xsi:type="dcterms:W3CDTF">2025-09-26T13:00:34Z</dcterms:modified>
</cp:coreProperties>
</file>